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FZ Sans KR" panose="020B0200000000000000" pitchFamily="50" charset="-127"/>
      <p:regular r:id="rId11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font" Target="fonts/font1.fntdata"/><Relationship Id="rId12" Type="http://schemas.openxmlformats.org/officeDocument/2006/relationships/font" Target="fonts/font2.fntdata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22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[표지] 조 번호와 과제 제목을 채웁니다. 조원 이름은 다음 장의 역할 분담표에 자세히 적으면 되니 여기서는 대표 표기로 충분합니다.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[역할 분담] 조별과제는 결과만이 아니라 과정도 평가받습니다. 누가 무엇을 했는지 구체적으로 적어 두면 나중에 기여도 다툼을 줄일 수 있습니다.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[주제·목표] 조원끼리 주제 이해가 다르면 발표가 흩어집니다. 이 장을 함께 작성하면서 방향을 맞추세요.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[회의 기록] 조별과제에서 가장 자주 빠뜨리는 장입니다. 회의 날짜와 결정 사항만 적어도 충분합니다. 나중에 '누가 안 했다'는 다툼이 생겼을 때 근거가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[조사 결과] 조원이 각자 조사한 것을 그대로 붙이지 말고, 하나로 정리해 세 가지로 추리세요. 발표는 나열이 아니라 정리입니다.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[분석·토의] 조원 사이에 의견이 갈렸던 부분을 적으면 발표가 풍부해집니다. 의견이 갈렸다는 사실 자체가 깊이 있게 논의했다는 증거입니다.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[결론] 조원 전체의 결론으로 적으세요. 한계를 솔직히 밝히면 오히려 좋은 평가를 받는 경우가 많습니다.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[참고문헌] 조별과제는 여러 사람이 자료를 모으기 때문에 출처가 섞이기 쉽습니다. 조사 단계에서부터 출처를 함께 기록해 두세요.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114300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spc="150">
                <a:solidFill>
                  <a:srgbClr val="00B8A9"/>
                </a:solidFill>
                <a:latin typeface="FZ Sans KR"/>
              </a:rPr>
              <a:t>TEAM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91640"/>
            <a:ext cx="68580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600" b="1">
                <a:solidFill>
                  <a:srgbClr val="191F28"/>
                </a:solidFill>
                <a:latin typeface="FZ Sans KR"/>
              </a:rPr>
              <a:t>0</a:t>
            </a:r>
            <a:r>
              <a:rPr sz="3000" b="1">
                <a:solidFill>
                  <a:srgbClr val="00B8A9"/>
                </a:solidFill>
                <a:latin typeface="FZ Sans KR"/>
              </a:rPr>
              <a:t>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520440"/>
            <a:ext cx="73152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>
                <a:solidFill>
                  <a:srgbClr val="191F28"/>
                </a:solidFill>
                <a:latin typeface="FZ Sans KR"/>
              </a:rPr>
              <a:t>조별과제 제목을 입력하세요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43484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rgbClr val="4E5968"/>
                </a:solidFill>
                <a:latin typeface="FZ Sans KR"/>
              </a:rPr>
              <a:t>과목명 · 담당 교수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1691640"/>
            <a:ext cx="3547872" cy="384048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75320" y="210312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조원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320" y="241401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OOO 외 O명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297180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학과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3282696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3840479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발표일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20" y="415137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2026. __ . 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4709159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발표 시간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5020055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91F28"/>
                </a:solidFill>
                <a:latin typeface="FZ Sans KR"/>
              </a:rPr>
              <a:t>00분</a:t>
            </a:r>
          </a:p>
        </p:txBody>
      </p:sp>
      <p:sp>
        <p:nvSpPr>
          <p:cNvPr id="15" name="footer:TextBox 14"/>
          <p:cNvSpPr txBox="1"/>
          <p:nvPr/>
        </p:nvSpPr>
        <p:spPr>
          <a:xfrm>
            <a:off x="777240" y="59893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8B95A1"/>
                </a:solidFill>
                <a:latin typeface="FZ Sans KR"/>
              </a:rPr>
              <a:t>myformzip.com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01  조원 · 역할 분담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누가 무엇을 맡았나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이름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7479" y="2432304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학번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432304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맡은 역할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2432304"/>
            <a:ext cx="4236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기여 내용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16936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79" y="2916936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00000000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2916936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자료 조사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2916936"/>
            <a:ext cx="42364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32292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447288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79" y="3447288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00000000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3447288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자료 분석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3447288"/>
            <a:ext cx="42364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85328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3977639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7479" y="3977639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00000000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6280" y="3977639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발표 자료 제작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3977639"/>
            <a:ext cx="42364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43836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51560" y="4507992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79" y="4507992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00000000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26280" y="4507992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발표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4507992"/>
            <a:ext cx="42364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491398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1560" y="5038344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97479" y="5038344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00000000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26280" y="5038344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정리 · 검토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5038344"/>
            <a:ext cx="42364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" y="5444337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77240" y="5577840"/>
            <a:ext cx="10637215" cy="50292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88720" y="5696712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191F28"/>
                </a:solidFill>
                <a:latin typeface="FZ Sans KR"/>
              </a:rPr>
              <a:t>역할 분담표는 과정 평가에서 자주 확인하는 항목입니다. 실제대로 적으세요.</a:t>
            </a:r>
          </a:p>
        </p:txBody>
      </p:sp>
      <p:sp>
        <p:nvSpPr>
          <p:cNvPr id="36" name="footer:TextBox 3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37" name="footer:TextBox 3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02  주제 · 목표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무엇을 하려 했나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737360"/>
          </a:xfrm>
          <a:prstGeom prst="roundRect">
            <a:avLst>
              <a:gd name="adj" fmla="val 5500"/>
            </a:avLst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60604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A5EAE3"/>
                </a:solidFill>
                <a:latin typeface="FZ Sans KR"/>
              </a:rPr>
              <a:t>주제 한 문장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017520"/>
            <a:ext cx="972281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FZ Sans KR"/>
              </a:rPr>
              <a:t>우리 조가 다룰 주제를 한 문장으로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선정 이유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왜 이 주제를 골랐는지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0514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86274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조사 범위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6274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어디까지 살펴봤는지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3788" y="4297680"/>
            <a:ext cx="3350666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29548" y="4553712"/>
            <a:ext cx="261914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91F28"/>
                </a:solidFill>
                <a:latin typeface="FZ Sans KR"/>
              </a:rPr>
              <a:t>목표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548" y="5029200"/>
            <a:ext cx="261914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무엇을 밝히려 했는지</a:t>
            </a:r>
          </a:p>
        </p:txBody>
      </p:sp>
      <p:sp>
        <p:nvSpPr>
          <p:cNvPr id="16" name="footer:TextBox 1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17" name="footer:TextBox 1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03  진행 과정 · 회의 기록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어떻게 진행했나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1005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회차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" y="2432304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일자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080" y="2432304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참석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2432304"/>
            <a:ext cx="57908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논의 내용 · 결정 사항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16936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1차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2916936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__/__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2916936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916936"/>
            <a:ext cx="57908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주제 선정 · 역할 분담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32292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447288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2차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3160" y="3447288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__/__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9080" y="3447288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2120" y="3447288"/>
            <a:ext cx="57908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자료 조사 결과 공유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85328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3977639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3차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3160" y="3977639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__/__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3977639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32120" y="3977639"/>
            <a:ext cx="57908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분석 방향 결정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43836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51560" y="4507992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4차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23160" y="4507992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__/__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9080" y="4507992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32120" y="4507992"/>
            <a:ext cx="57908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발표 자료 검토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491398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51560" y="5038344"/>
            <a:ext cx="10058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5차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3160" y="5038344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__/__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69080" y="5038344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32120" y="5038344"/>
            <a:ext cx="57908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최종 점검 · 리허설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" y="5444337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77240" y="5577840"/>
            <a:ext cx="10637215" cy="502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88720" y="5696712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회의 기록은 과제 수행 과정을 증명하는 자료가 됩니다.</a:t>
            </a:r>
          </a:p>
        </p:txBody>
      </p:sp>
      <p:sp>
        <p:nvSpPr>
          <p:cNvPr id="36" name="footer:TextBox 3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37" name="footer:TextBox 3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04  조사 결과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무엇을 알아냈나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결과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조사한 내용과 근거를 적습니다.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0514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6274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6274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결과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6274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조사한 내용과 근거를 적습니다.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3788" y="2286000"/>
            <a:ext cx="3350666" cy="32461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29548" y="2651760"/>
            <a:ext cx="1371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00B8A9"/>
                </a:solidFill>
                <a:latin typeface="FZ Sans KR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9548" y="3429000"/>
            <a:ext cx="261914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300" b="1">
                <a:solidFill>
                  <a:srgbClr val="191F28"/>
                </a:solidFill>
                <a:latin typeface="FZ Sans KR"/>
              </a:rPr>
              <a:t>결과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548" y="4041648"/>
            <a:ext cx="2619146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4E5968"/>
                </a:solidFill>
                <a:latin typeface="FZ Sans KR"/>
              </a:rPr>
              <a:t>조사한 내용과 근거를 적습니다.</a:t>
            </a:r>
          </a:p>
        </p:txBody>
      </p:sp>
      <p:sp>
        <p:nvSpPr>
          <p:cNvPr id="16" name="footer:TextBox 15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17" name="footer:TextBox 16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05  분석 · 토의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우리 조의 생각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6459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2286000"/>
            <a:ext cx="68580" cy="1645920"/>
          </a:xfrm>
          <a:prstGeom prst="rect">
            <a:avLst/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578608"/>
            <a:ext cx="981425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91F28"/>
                </a:solidFill>
                <a:latin typeface="FZ Sans KR"/>
              </a:rPr>
              <a:t>인용하고 싶은 문장이나 자료를 여기에 적습니다.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3456432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8B95A1"/>
                </a:solidFill>
                <a:latin typeface="FZ Sans KR"/>
              </a:rPr>
              <a:t>저자(연도), 『제목』, 출판사, 000쪽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420624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4352544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쟁점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4352544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우리 조의 판단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4352544"/>
            <a:ext cx="33220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근거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828032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쟁점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46120" y="4828032"/>
            <a:ext cx="43891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4828032"/>
            <a:ext cx="33220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522488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5340096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쟁점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5340096"/>
            <a:ext cx="43891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0" y="5340096"/>
            <a:ext cx="33220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573694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5852160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쟁점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5852160"/>
            <a:ext cx="43891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5852160"/>
            <a:ext cx="33220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 입력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624900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footer:TextBox 23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25" name="footer:TextBox 24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06 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정리하면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10637215" cy="1828800"/>
          </a:xfrm>
          <a:prstGeom prst="roundRect">
            <a:avLst>
              <a:gd name="adj" fmla="val 5500"/>
            </a:avLst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63347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A5EAE3"/>
                </a:solidFill>
                <a:latin typeface="FZ Sans KR"/>
              </a:rPr>
              <a:t>결론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3063240"/>
            <a:ext cx="972281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2800" b="1">
                <a:solidFill>
                  <a:srgbClr val="FFFFFF"/>
                </a:solidFill>
                <a:latin typeface="FZ Sans KR"/>
              </a:rPr>
              <a:t>우리 조의 결론을 한두 문장으로 적습니다.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4343400"/>
            <a:ext cx="5172303" cy="16002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4617720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한계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507492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충분히 다루지 못한 부분을 적습니다.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2151" y="4343400"/>
            <a:ext cx="5172303" cy="16002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53631" y="4617720"/>
            <a:ext cx="434934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>
                <a:solidFill>
                  <a:srgbClr val="191F28"/>
                </a:solidFill>
                <a:latin typeface="FZ Sans KR"/>
              </a:rPr>
              <a:t>배운 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3631" y="5074920"/>
            <a:ext cx="4349343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4E5968"/>
                </a:solidFill>
                <a:latin typeface="FZ Sans KR"/>
              </a:rPr>
              <a:t>조별과제를 하며 배운 것을 적습니다.</a:t>
            </a:r>
          </a:p>
        </p:txBody>
      </p:sp>
      <p:sp>
        <p:nvSpPr>
          <p:cNvPr id="13" name="footer:TextBox 1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14" name="footer:TextBox 1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00B8A9"/>
                </a:solidFill>
                <a:latin typeface="FZ Sans KR"/>
              </a:rPr>
              <a:t>07  참고문헌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어디서 가져왔나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구분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63240" y="2432304"/>
            <a:ext cx="825977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00B8A9"/>
                </a:solidFill>
                <a:latin typeface="FZ Sans KR"/>
              </a:rPr>
              <a:t>출처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07791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도서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2907791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저자(연도), 『제목』, 출판사.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30464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419856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논문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3419856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저자(연도), 「제목」, 『학술지명』, 권(호), 쪽수.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81670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3931920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3931920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기관명, 「문서명」, URL (접속일: 2026.__.__).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32876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4443984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기타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63240" y="4443984"/>
            <a:ext cx="825977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내용을 입력하세요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48408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77240" y="4892040"/>
            <a:ext cx="10637215" cy="1051560"/>
          </a:xfrm>
          <a:prstGeom prst="roundRect">
            <a:avLst>
              <a:gd name="adj" fmla="val 5500"/>
            </a:avLst>
          </a:prstGeom>
          <a:solidFill>
            <a:srgbClr val="E0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77240" y="4892040"/>
            <a:ext cx="68580" cy="1051560"/>
          </a:xfrm>
          <a:prstGeom prst="rect">
            <a:avLst/>
          </a:prstGeom>
          <a:solidFill>
            <a:srgbClr val="00B8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88720" y="5129783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0B8A9"/>
                </a:solidFill>
                <a:latin typeface="FZ Sans KR"/>
              </a:rPr>
              <a:t>표절 주의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458968"/>
            <a:ext cx="9814255" cy="274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191F28"/>
                </a:solidFill>
                <a:latin typeface="FZ Sans KR"/>
              </a:rPr>
              <a:t>조원이 각자 조사한 자료도 출처를 밝혀야 합니다. 출처 없이 옮겨 쓰면 조 전체가 표절로 불이익을 받을 수 있습니다.</a:t>
            </a:r>
          </a:p>
        </p:txBody>
      </p:sp>
      <p:sp>
        <p:nvSpPr>
          <p:cNvPr id="23" name="footer:TextBox 22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조별과제 발표</a:t>
            </a:r>
          </a:p>
        </p:txBody>
      </p:sp>
      <p:sp>
        <p:nvSpPr>
          <p:cNvPr id="24" name="footer:TextBox 23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559</Words>
  <Application>Microsoft Office PowerPoint</Application>
  <PresentationFormat>와이드스크린</PresentationFormat>
  <Paragraphs>148</Paragraphs>
  <Slides>8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Calibri</vt:lpstr>
      <vt:lpstr>FZ Sans KR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조별과제 발표 PPT 템플릿</dc:title>
  <dc:subject>FormZip 무료 PPT 템플릿</dc:subject>
  <dc:creator>FormZip</dc:creator>
  <cp:keywords>PPT, 템플릿, 파워포인트, 무료</cp:keywords>
  <dc:description>래빗브릭스 · myformzip.com 에서 무료로 받을 수 있습니다.</dc:description>
  <cp:lastModifiedBy>FormZip</cp:lastModifiedBy>
  <cp:revision>1</cp:revision>
  <dcterms:created xsi:type="dcterms:W3CDTF">2013-01-27T09:14:16Z</dcterms:created>
  <dcterms:modified xsi:type="dcterms:W3CDTF">2026-07-25T16:17:15Z</dcterms:modified>
  <cp:category>template</cp:category>
</cp:coreProperties>
</file>